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8" r:id="rId5"/>
    <p:sldId id="259" r:id="rId6"/>
    <p:sldId id="262" r:id="rId7"/>
    <p:sldId id="263" r:id="rId8"/>
    <p:sldId id="265" r:id="rId9"/>
    <p:sldId id="266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156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63413-011F-8586-8B8F-AB6795A043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89CD2F-19A2-871A-05FD-D8EE60518A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B1187D-E9C8-83BB-9738-BA9E624B4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C3A5-CA92-4C39-84CD-21C2F7A88D2F}" type="datetimeFigureOut">
              <a:rPr lang="en-GB" smtClean="0"/>
              <a:t>03/09/2023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541A5-AF0F-B563-8034-AD1CEEF14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664B5-DF55-5E87-B0B8-4CE83DC42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817AD-053C-4D57-80E2-D9B39157DD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8987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0B0BC-A2E5-C4E3-1276-2EE5DCB3C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25EB7C-BE5E-E864-AFED-09C1036C8D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CBB15-5657-E3CF-074E-7618AB914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C3A5-CA92-4C39-84CD-21C2F7A88D2F}" type="datetimeFigureOut">
              <a:rPr lang="en-GB" smtClean="0"/>
              <a:t>03/09/2023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50F89-9671-26EB-EFDF-EB3DBE21B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67DB5-7749-CE98-546D-413B09398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817AD-053C-4D57-80E2-D9B39157DD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220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19CCE8-CFDB-CBDB-EEE3-B35CCB8AEE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85CFA1-462F-8EE0-C5AA-1CAEB6839D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E2D8F-4498-1A20-BE06-ECD273862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C3A5-CA92-4C39-84CD-21C2F7A88D2F}" type="datetimeFigureOut">
              <a:rPr lang="en-GB" smtClean="0"/>
              <a:t>03/09/2023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AF6B1E-977F-EBB1-1D2A-24FD7365A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72DAEC-41B5-F075-D678-73D65AC42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817AD-053C-4D57-80E2-D9B39157DD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9576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35931-BF9E-2DB0-87C7-83805CF2D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8B53C-9B55-01E9-9D04-C25E32629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DB7A2-46A7-003B-B780-378F4F893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C3A5-CA92-4C39-84CD-21C2F7A88D2F}" type="datetimeFigureOut">
              <a:rPr lang="en-GB" smtClean="0"/>
              <a:t>03/09/2023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A224F-D306-6F6C-BA44-EB144F769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A4AD6-9814-5C23-43E8-601EB41A4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817AD-053C-4D57-80E2-D9B39157DD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7952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43B32-058A-7C6A-7E98-E2F1ADB62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ACBFE2-B49D-51D2-0C1A-A6EC197EAA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65714-821C-3869-8178-9E69F491F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C3A5-CA92-4C39-84CD-21C2F7A88D2F}" type="datetimeFigureOut">
              <a:rPr lang="en-GB" smtClean="0"/>
              <a:t>03/09/2023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C4B21-E196-BAFF-EDAE-0444F234D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A4CDA-E507-5802-081D-71BDD05EB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817AD-053C-4D57-80E2-D9B39157DD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803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1ECBD-73BB-A048-C7E0-99FC9D49A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0252C-4871-4A10-C2B0-5CA60C903D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552FE-14FA-973F-78B4-B345A84BC7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B8907-1B26-FEF4-7D88-DF72E8C4D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C3A5-CA92-4C39-84CD-21C2F7A88D2F}" type="datetimeFigureOut">
              <a:rPr lang="en-GB" smtClean="0"/>
              <a:t>03/09/2023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E6D5CE-CC04-F4E1-9ABB-562AB6B80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E9D1CF-4E25-7471-5198-519501B87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817AD-053C-4D57-80E2-D9B39157DD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025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0F8BF-BA26-C45B-543B-15645B5D1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803F7-2423-679D-EEAC-1D33C3D47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71E47-2C76-465B-DA74-B69B2EF57F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32D75A-FEF2-E0FE-A6AB-056DB85256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5BDE9A-B21E-2169-8891-10886D41BB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CBF413-FC65-DFAB-DC5F-81143054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C3A5-CA92-4C39-84CD-21C2F7A88D2F}" type="datetimeFigureOut">
              <a:rPr lang="en-GB" smtClean="0"/>
              <a:t>03/09/2023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954D6A-8175-A077-0CDD-A1B5370EF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4E4F4F-5022-79DF-A9B1-416CDFAC7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817AD-053C-4D57-80E2-D9B39157DD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561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7A383-4556-5176-E623-3117AE42D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C05ACB-4AF2-8CD9-01C8-096F41A34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C3A5-CA92-4C39-84CD-21C2F7A88D2F}" type="datetimeFigureOut">
              <a:rPr lang="en-GB" smtClean="0"/>
              <a:t>03/09/2023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806791-5203-81E1-D597-213794FCE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CE0E1-79B9-3C2C-17B2-0270E1AD7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817AD-053C-4D57-80E2-D9B39157DD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9982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2AACF4-F471-F0B3-6434-80C2A8DA7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C3A5-CA92-4C39-84CD-21C2F7A88D2F}" type="datetimeFigureOut">
              <a:rPr lang="en-GB" smtClean="0"/>
              <a:t>03/09/2023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FF64C8-3DD6-E6BB-E59B-1472601E7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390C4D-E206-1DA1-4204-19F2E08A1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817AD-053C-4D57-80E2-D9B39157DD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9576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3DF14-54B5-3EA6-4535-E6FE1110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56B6-DE7F-AFE6-301E-D38B7A3D8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DC4F90-45A0-04BE-8A47-9EE224D9A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EAA526-DDD9-A0A5-8E3B-03C6C40EB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C3A5-CA92-4C39-84CD-21C2F7A88D2F}" type="datetimeFigureOut">
              <a:rPr lang="en-GB" smtClean="0"/>
              <a:t>03/09/2023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519B14-1191-CB99-CDCD-D48DD3050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4EB96-027F-5011-32A1-989BCAF3F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817AD-053C-4D57-80E2-D9B39157DD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1517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56021-6383-FAD7-3A5F-9BE84EB67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A330B9-2EDE-A606-51CF-59B3E71B4B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B378F0-F861-56B5-1321-9BF948B238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432F38-4665-1647-AB75-AFD81397B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C3A5-CA92-4C39-84CD-21C2F7A88D2F}" type="datetimeFigureOut">
              <a:rPr lang="en-GB" smtClean="0"/>
              <a:t>03/09/2023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D1AB34-2E31-7057-E7FF-DC774B217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7D8C9A-00DB-6709-71B7-151F31571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817AD-053C-4D57-80E2-D9B39157DD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101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7CA75C-2251-7447-FE0F-9677B5BB1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B32B28-6F77-3727-CAEF-9626611DE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DB9B7-5ABE-72F2-F652-F83A73662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FC3A5-CA92-4C39-84CD-21C2F7A88D2F}" type="datetimeFigureOut">
              <a:rPr lang="en-GB" smtClean="0"/>
              <a:t>03/09/2023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AF88B-5721-D136-EAE7-4D5BB6EDA9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7962C-32C5-0077-C821-F4D0050E61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817AD-053C-4D57-80E2-D9B39157DD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9404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Untitled" descr="A screenshot of a video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F16CDC83-3DEC-2DD3-1FF4-7E8C16F467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2799" y="457200"/>
            <a:ext cx="1056640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28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6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B979D8-3197-E91A-700A-428676A4A3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417576"/>
            <a:ext cx="10909640" cy="1249394"/>
          </a:xfrm>
        </p:spPr>
        <p:txBody>
          <a:bodyPr anchor="ctr">
            <a:normAutofit/>
          </a:bodyPr>
          <a:lstStyle/>
          <a:p>
            <a:r>
              <a:rPr lang="en-US" sz="6600"/>
              <a:t>The System!</a:t>
            </a:r>
            <a:endParaRPr lang="en-GB" sz="660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E260E-6CC8-5D72-81DF-E0614E6AD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98" y="2633472"/>
            <a:ext cx="11207355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546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324B1D-E12C-0068-C213-0A4FB335E9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903" y="3399769"/>
            <a:ext cx="10640754" cy="775845"/>
          </a:xfrm>
        </p:spPr>
        <p:txBody>
          <a:bodyPr anchor="b">
            <a:normAutofit/>
          </a:bodyPr>
          <a:lstStyle/>
          <a:p>
            <a:r>
              <a:rPr lang="en-US" sz="4000">
                <a:solidFill>
                  <a:schemeClr val="tx2"/>
                </a:solidFill>
              </a:rPr>
              <a:t>Get the Active Window</a:t>
            </a:r>
            <a:endParaRPr lang="en-GB" sz="4000">
              <a:solidFill>
                <a:schemeClr val="tx2"/>
              </a:solidFill>
            </a:endParaRPr>
          </a:p>
        </p:txBody>
      </p:sp>
      <p:grpSp>
        <p:nvGrpSpPr>
          <p:cNvPr id="20" name="Group 14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26" name="Freeform: Shape 15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16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BAFA75B-9F9F-E544-0C01-CBA3B57DF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2" y="672373"/>
            <a:ext cx="11525864" cy="213228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811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880A4D24-BA6A-948E-054A-88FB962D97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992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6C6E4E-8CA7-FA8B-2A00-5431B438A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Thank you</a:t>
            </a:r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242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lorful lines in a dark background&#10;&#10;Description automatically generated">
            <a:extLst>
              <a:ext uri="{FF2B5EF4-FFF2-40B4-BE49-F238E27FC236}">
                <a16:creationId xmlns:a16="http://schemas.microsoft.com/office/drawing/2014/main" id="{DDB73986-B4DC-7F27-9B2F-8E6C7F6C72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642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5149FA-7468-5FB3-D660-276766BF04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5200">
                <a:solidFill>
                  <a:srgbClr val="FFFFFF"/>
                </a:solidFill>
              </a:rPr>
              <a:t>Keylogger in Java</a:t>
            </a:r>
            <a:endParaRPr lang="en-GB" sz="5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925D61-D711-D16C-0833-F15EE406D3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Khushboo Hamid	CSE-20-01</a:t>
            </a:r>
          </a:p>
          <a:p>
            <a:pPr algn="l"/>
            <a:r>
              <a:rPr lang="en-US">
                <a:solidFill>
                  <a:srgbClr val="FFFFFF"/>
                </a:solidFill>
              </a:rPr>
              <a:t>Syed Aarish Shah	CSE-20-50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730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4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4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5EF075-D624-3D50-0390-380A3E09EC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417576"/>
            <a:ext cx="10909640" cy="1249394"/>
          </a:xfrm>
        </p:spPr>
        <p:txBody>
          <a:bodyPr anchor="ctr">
            <a:normAutofit/>
          </a:bodyPr>
          <a:lstStyle/>
          <a:p>
            <a:r>
              <a:rPr lang="en-US" sz="6600"/>
              <a:t>Driver Code</a:t>
            </a:r>
            <a:endParaRPr lang="en-GB" sz="6600"/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FD6C7A-654F-E5A8-AD0F-B727562EE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638" y="2633472"/>
            <a:ext cx="7969675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26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EF4E9-A7C3-C930-6820-9FE157A8F3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417576"/>
            <a:ext cx="10909640" cy="1249394"/>
          </a:xfrm>
        </p:spPr>
        <p:txBody>
          <a:bodyPr anchor="ctr">
            <a:normAutofit/>
          </a:bodyPr>
          <a:lstStyle/>
          <a:p>
            <a:r>
              <a:rPr lang="en-GB" sz="6600" dirty="0" err="1"/>
              <a:t>KeyPressed</a:t>
            </a:r>
            <a:endParaRPr lang="en-GB" sz="66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1C79BE-1673-EA43-B629-74DFE3133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10" y="2633472"/>
            <a:ext cx="11034931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54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B417E-8E66-58F8-2266-87A1704338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457201"/>
            <a:ext cx="10909640" cy="1832654"/>
          </a:xfrm>
        </p:spPr>
        <p:txBody>
          <a:bodyPr anchor="b">
            <a:normAutofit/>
          </a:bodyPr>
          <a:lstStyle/>
          <a:p>
            <a:r>
              <a:rPr lang="en-GB" sz="6600" dirty="0" err="1"/>
              <a:t>KeyReleased</a:t>
            </a:r>
            <a:endParaRPr lang="en-GB" sz="6600" dirty="0"/>
          </a:p>
        </p:txBody>
      </p:sp>
      <p:sp>
        <p:nvSpPr>
          <p:cNvPr id="39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C6E2FB-A568-C4E6-E320-6B77794EE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3751722"/>
            <a:ext cx="11548872" cy="184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180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B33F2-717F-A3EE-5C4F-00A5A0907D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Log</a:t>
            </a: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Key</a:t>
            </a: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Pressed</a:t>
            </a: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Event</a:t>
            </a:r>
          </a:p>
        </p:txBody>
      </p:sp>
      <p:pic>
        <p:nvPicPr>
          <p:cNvPr id="8" name="Picture 7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E0ED6041-B8A1-1465-9826-CE8196D379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2"/>
          <a:stretch/>
        </p:blipFill>
        <p:spPr>
          <a:xfrm>
            <a:off x="4777316" y="1520756"/>
            <a:ext cx="6780700" cy="381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177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C829D-81BC-7BB4-7B7D-1571222AC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Key Combinations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543517-50B5-D3B7-401A-CE1C39DF0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2520917"/>
            <a:ext cx="6780700" cy="181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136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0DE068-3C83-0AD5-F58F-FCFF0E153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67909" y="2023110"/>
            <a:ext cx="2469624" cy="2846070"/>
          </a:xfrm>
        </p:spPr>
        <p:txBody>
          <a:bodyPr anchor="ctr">
            <a:normAutofit/>
          </a:bodyPr>
          <a:lstStyle/>
          <a:p>
            <a:pPr algn="l"/>
            <a:r>
              <a:rPr lang="en-US" sz="3700"/>
              <a:t>File Writer &amp; Ensure Directory</a:t>
            </a:r>
            <a:endParaRPr lang="en-GB" sz="37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C50F24FE-6910-3ED9-A02B-BD685FFA1E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" r="1" b="3703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07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D3D35-609C-24FE-F69C-52D0838B93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67909" y="2023110"/>
            <a:ext cx="2469624" cy="2846070"/>
          </a:xfrm>
        </p:spPr>
        <p:txBody>
          <a:bodyPr anchor="ctr">
            <a:normAutofit/>
          </a:bodyPr>
          <a:lstStyle/>
          <a:p>
            <a:pPr algn="l"/>
            <a:r>
              <a:rPr lang="en-US" sz="3700" dirty="0"/>
              <a:t>More functions! (QoL Functions)</a:t>
            </a:r>
            <a:endParaRPr lang="en-GB" sz="37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9B9392-1D8C-CF71-26B4-ABE3A18481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851" b="1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0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46</Words>
  <Application>Microsoft Office PowerPoint</Application>
  <PresentationFormat>Widescreen</PresentationFormat>
  <Paragraphs>13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Keylogger in Java</vt:lpstr>
      <vt:lpstr>Driver Code</vt:lpstr>
      <vt:lpstr>KeyPressed</vt:lpstr>
      <vt:lpstr>KeyReleased</vt:lpstr>
      <vt:lpstr>Log Key Pressed Event</vt:lpstr>
      <vt:lpstr>Key Combinations</vt:lpstr>
      <vt:lpstr>File Writer &amp; Ensure Directory</vt:lpstr>
      <vt:lpstr>More functions! (QoL Functions)</vt:lpstr>
      <vt:lpstr>The System!</vt:lpstr>
      <vt:lpstr>Get the Active Window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Alpha ...</dc:creator>
  <cp:lastModifiedBy>Alpha ...</cp:lastModifiedBy>
  <cp:revision>4</cp:revision>
  <dcterms:created xsi:type="dcterms:W3CDTF">2023-09-03T10:26:29Z</dcterms:created>
  <dcterms:modified xsi:type="dcterms:W3CDTF">2023-09-03T14:41:35Z</dcterms:modified>
</cp:coreProperties>
</file>